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3"/>
  </p:notesMasterIdLst>
  <p:handoutMasterIdLst>
    <p:handoutMasterId r:id="rId164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18" r:id="rId48"/>
    <p:sldId id="419" r:id="rId49"/>
    <p:sldId id="420" r:id="rId50"/>
    <p:sldId id="421" r:id="rId51"/>
    <p:sldId id="260" r:id="rId52"/>
    <p:sldId id="264" r:id="rId53"/>
    <p:sldId id="267" r:id="rId54"/>
    <p:sldId id="294" r:id="rId55"/>
    <p:sldId id="297" r:id="rId56"/>
    <p:sldId id="390" r:id="rId57"/>
    <p:sldId id="387" r:id="rId58"/>
    <p:sldId id="388" r:id="rId59"/>
    <p:sldId id="389" r:id="rId60"/>
    <p:sldId id="391" r:id="rId61"/>
    <p:sldId id="392" r:id="rId62"/>
    <p:sldId id="394" r:id="rId63"/>
    <p:sldId id="272" r:id="rId64"/>
    <p:sldId id="266" r:id="rId65"/>
    <p:sldId id="341" r:id="rId66"/>
    <p:sldId id="342" r:id="rId67"/>
    <p:sldId id="344" r:id="rId68"/>
    <p:sldId id="345" r:id="rId69"/>
    <p:sldId id="343" r:id="rId70"/>
    <p:sldId id="347" r:id="rId71"/>
    <p:sldId id="346" r:id="rId72"/>
    <p:sldId id="348" r:id="rId73"/>
    <p:sldId id="349" r:id="rId74"/>
    <p:sldId id="350" r:id="rId75"/>
    <p:sldId id="310" r:id="rId76"/>
    <p:sldId id="311" r:id="rId77"/>
    <p:sldId id="312" r:id="rId78"/>
    <p:sldId id="313" r:id="rId79"/>
    <p:sldId id="268" r:id="rId80"/>
    <p:sldId id="299" r:id="rId81"/>
    <p:sldId id="303" r:id="rId82"/>
    <p:sldId id="301" r:id="rId83"/>
    <p:sldId id="395" r:id="rId84"/>
    <p:sldId id="396" r:id="rId85"/>
    <p:sldId id="397" r:id="rId86"/>
    <p:sldId id="300" r:id="rId87"/>
    <p:sldId id="302" r:id="rId88"/>
    <p:sldId id="398" r:id="rId89"/>
    <p:sldId id="399" r:id="rId90"/>
    <p:sldId id="269" r:id="rId91"/>
    <p:sldId id="273" r:id="rId92"/>
    <p:sldId id="316" r:id="rId93"/>
    <p:sldId id="315" r:id="rId94"/>
    <p:sldId id="318" r:id="rId95"/>
    <p:sldId id="317" r:id="rId96"/>
    <p:sldId id="314" r:id="rId97"/>
    <p:sldId id="276" r:id="rId98"/>
    <p:sldId id="274" r:id="rId99"/>
    <p:sldId id="275" r:id="rId100"/>
    <p:sldId id="319" r:id="rId101"/>
    <p:sldId id="277" r:id="rId102"/>
    <p:sldId id="271" r:id="rId103"/>
    <p:sldId id="320" r:id="rId104"/>
    <p:sldId id="321" r:id="rId105"/>
    <p:sldId id="400" r:id="rId106"/>
    <p:sldId id="401" r:id="rId107"/>
    <p:sldId id="270" r:id="rId108"/>
    <p:sldId id="265" r:id="rId109"/>
    <p:sldId id="280" r:id="rId110"/>
    <p:sldId id="279" r:id="rId111"/>
    <p:sldId id="281" r:id="rId112"/>
    <p:sldId id="283" r:id="rId113"/>
    <p:sldId id="284" r:id="rId114"/>
    <p:sldId id="285" r:id="rId115"/>
    <p:sldId id="291" r:id="rId116"/>
    <p:sldId id="292" r:id="rId117"/>
    <p:sldId id="405" r:id="rId118"/>
    <p:sldId id="286" r:id="rId119"/>
    <p:sldId id="289" r:id="rId120"/>
    <p:sldId id="290" r:id="rId121"/>
    <p:sldId id="287" r:id="rId122"/>
    <p:sldId id="288" r:id="rId123"/>
    <p:sldId id="282" r:id="rId124"/>
    <p:sldId id="351" r:id="rId125"/>
    <p:sldId id="353" r:id="rId126"/>
    <p:sldId id="354" r:id="rId127"/>
    <p:sldId id="355" r:id="rId128"/>
    <p:sldId id="356" r:id="rId129"/>
    <p:sldId id="357" r:id="rId130"/>
    <p:sldId id="362" r:id="rId131"/>
    <p:sldId id="358" r:id="rId132"/>
    <p:sldId id="359" r:id="rId133"/>
    <p:sldId id="364" r:id="rId134"/>
    <p:sldId id="360" r:id="rId135"/>
    <p:sldId id="363" r:id="rId136"/>
    <p:sldId id="365" r:id="rId137"/>
    <p:sldId id="366" r:id="rId138"/>
    <p:sldId id="406" r:id="rId139"/>
    <p:sldId id="361" r:id="rId140"/>
    <p:sldId id="369" r:id="rId141"/>
    <p:sldId id="368" r:id="rId142"/>
    <p:sldId id="370" r:id="rId143"/>
    <p:sldId id="407" r:id="rId144"/>
    <p:sldId id="408" r:id="rId145"/>
    <p:sldId id="373" r:id="rId146"/>
    <p:sldId id="374" r:id="rId147"/>
    <p:sldId id="375" r:id="rId148"/>
    <p:sldId id="377" r:id="rId149"/>
    <p:sldId id="378" r:id="rId150"/>
    <p:sldId id="376" r:id="rId151"/>
    <p:sldId id="381" r:id="rId152"/>
    <p:sldId id="379" r:id="rId153"/>
    <p:sldId id="380" r:id="rId154"/>
    <p:sldId id="352" r:id="rId155"/>
    <p:sldId id="382" r:id="rId156"/>
    <p:sldId id="383" r:id="rId157"/>
    <p:sldId id="384" r:id="rId158"/>
    <p:sldId id="328" r:id="rId159"/>
    <p:sldId id="409" r:id="rId160"/>
    <p:sldId id="410" r:id="rId161"/>
    <p:sldId id="411" r:id="rId162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presProps" Target="pres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712256"/>
        <c:axId val="207713792"/>
      </c:lineChart>
      <c:catAx>
        <c:axId val="2077122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07713792"/>
        <c:crosses val="autoZero"/>
        <c:auto val="1"/>
        <c:lblAlgn val="ctr"/>
        <c:lblOffset val="100"/>
        <c:noMultiLvlLbl val="0"/>
      </c:catAx>
      <c:valAx>
        <c:axId val="2077137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71225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08762368"/>
        <c:axId val="208763904"/>
      </c:barChart>
      <c:catAx>
        <c:axId val="20876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8763904"/>
        <c:crosses val="autoZero"/>
        <c:auto val="1"/>
        <c:lblAlgn val="ctr"/>
        <c:lblOffset val="100"/>
        <c:noMultiLvlLbl val="0"/>
      </c:catAx>
      <c:valAx>
        <c:axId val="2087639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76236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513664"/>
        <c:axId val="208515840"/>
      </c:lineChart>
      <c:catAx>
        <c:axId val="208513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08515840"/>
        <c:crosses val="autoZero"/>
        <c:auto val="1"/>
        <c:lblAlgn val="ctr"/>
        <c:lblOffset val="100"/>
        <c:noMultiLvlLbl val="0"/>
      </c:catAx>
      <c:valAx>
        <c:axId val="2085158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85136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617856"/>
        <c:axId val="208619776"/>
      </c:lineChart>
      <c:catAx>
        <c:axId val="2086178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08619776"/>
        <c:crosses val="autoZero"/>
        <c:auto val="1"/>
        <c:lblAlgn val="ctr"/>
        <c:lblOffset val="100"/>
        <c:noMultiLvlLbl val="0"/>
      </c:catAx>
      <c:valAx>
        <c:axId val="2086197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86178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562048"/>
        <c:axId val="208568320"/>
      </c:lineChart>
      <c:catAx>
        <c:axId val="208562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08568320"/>
        <c:crosses val="autoZero"/>
        <c:auto val="1"/>
        <c:lblAlgn val="ctr"/>
        <c:lblOffset val="100"/>
        <c:noMultiLvlLbl val="0"/>
      </c:catAx>
      <c:valAx>
        <c:axId val="2085683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85620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048128"/>
        <c:axId val="208049664"/>
      </c:lineChart>
      <c:catAx>
        <c:axId val="2080481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08049664"/>
        <c:crosses val="autoZero"/>
        <c:auto val="1"/>
        <c:lblAlgn val="ctr"/>
        <c:lblOffset val="1000"/>
        <c:noMultiLvlLbl val="0"/>
      </c:catAx>
      <c:valAx>
        <c:axId val="20804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80481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08217216"/>
        <c:axId val="208218752"/>
      </c:barChart>
      <c:catAx>
        <c:axId val="208217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08218752"/>
        <c:crosses val="autoZero"/>
        <c:auto val="1"/>
        <c:lblAlgn val="ctr"/>
        <c:lblOffset val="100"/>
        <c:noMultiLvlLbl val="0"/>
      </c:catAx>
      <c:valAx>
        <c:axId val="2082187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21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8310272"/>
        <c:axId val="208311808"/>
      </c:barChart>
      <c:catAx>
        <c:axId val="20831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8311808"/>
        <c:crosses val="autoZero"/>
        <c:auto val="1"/>
        <c:lblAlgn val="ctr"/>
        <c:lblOffset val="100"/>
        <c:noMultiLvlLbl val="0"/>
      </c:catAx>
      <c:valAx>
        <c:axId val="2083118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3102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8447360"/>
        <c:axId val="208448896"/>
      </c:barChart>
      <c:catAx>
        <c:axId val="20844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8448896"/>
        <c:crosses val="autoZero"/>
        <c:auto val="1"/>
        <c:lblAlgn val="ctr"/>
        <c:lblOffset val="100"/>
        <c:noMultiLvlLbl val="0"/>
      </c:catAx>
      <c:valAx>
        <c:axId val="2084488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4473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328000"/>
        <c:axId val="207329920"/>
      </c:lineChart>
      <c:catAx>
        <c:axId val="20732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7329920"/>
        <c:crosses val="autoZero"/>
        <c:auto val="1"/>
        <c:lblAlgn val="ctr"/>
        <c:lblOffset val="100"/>
        <c:noMultiLvlLbl val="0"/>
      </c:catAx>
      <c:valAx>
        <c:axId val="207329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73280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7441280"/>
        <c:axId val="207443072"/>
      </c:barChart>
      <c:catAx>
        <c:axId val="20744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7443072"/>
        <c:crosses val="autoZero"/>
        <c:auto val="1"/>
        <c:lblAlgn val="ctr"/>
        <c:lblOffset val="100"/>
        <c:noMultiLvlLbl val="0"/>
      </c:catAx>
      <c:valAx>
        <c:axId val="207443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74412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08995840"/>
        <c:axId val="208997376"/>
      </c:barChart>
      <c:catAx>
        <c:axId val="20899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8997376"/>
        <c:crosses val="autoZero"/>
        <c:auto val="1"/>
        <c:lblAlgn val="ctr"/>
        <c:lblOffset val="100"/>
        <c:noMultiLvlLbl val="0"/>
      </c:catAx>
      <c:valAx>
        <c:axId val="208997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8995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076992"/>
        <c:axId val="209078528"/>
      </c:lineChart>
      <c:catAx>
        <c:axId val="20907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09078528"/>
        <c:crosses val="autoZero"/>
        <c:auto val="1"/>
        <c:lblAlgn val="ctr"/>
        <c:lblOffset val="100"/>
        <c:noMultiLvlLbl val="0"/>
      </c:catAx>
      <c:valAx>
        <c:axId val="2090785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90769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20.07.2021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0.png"/><Relationship Id="rId3" Type="http://schemas.openxmlformats.org/officeDocument/2006/relationships/image" Target="../media/image16.png"/><Relationship Id="rId7" Type="http://schemas.openxmlformats.org/officeDocument/2006/relationships/image" Target="../media/image34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49.png"/><Relationship Id="rId5" Type="http://schemas.openxmlformats.org/officeDocument/2006/relationships/image" Target="../media/image17.png"/><Relationship Id="rId15" Type="http://schemas.openxmlformats.org/officeDocument/2006/relationships/image" Target="../media/image35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48.png"/><Relationship Id="rId14" Type="http://schemas.openxmlformats.org/officeDocument/2006/relationships/image" Target="../media/image2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58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57.png"/><Relationship Id="rId4" Type="http://schemas.openxmlformats.org/officeDocument/2006/relationships/image" Target="../media/image354.png"/><Relationship Id="rId9" Type="http://schemas.openxmlformats.org/officeDocument/2006/relationships/image" Target="../media/image223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1.png"/><Relationship Id="rId7" Type="http://schemas.openxmlformats.org/officeDocument/2006/relationships/image" Target="../media/image3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5.png"/><Relationship Id="rId4" Type="http://schemas.openxmlformats.org/officeDocument/2006/relationships/image" Target="../media/image239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67.png"/><Relationship Id="rId5" Type="http://schemas.openxmlformats.org/officeDocument/2006/relationships/image" Target="../media/image243.svg"/><Relationship Id="rId4" Type="http://schemas.openxmlformats.org/officeDocument/2006/relationships/image" Target="../media/image36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0.png"/><Relationship Id="rId5" Type="http://schemas.openxmlformats.org/officeDocument/2006/relationships/image" Target="../media/image249.svg"/><Relationship Id="rId4" Type="http://schemas.openxmlformats.org/officeDocument/2006/relationships/image" Target="../media/image369.png"/><Relationship Id="rId9" Type="http://schemas.openxmlformats.org/officeDocument/2006/relationships/image" Target="../media/image253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4.png"/><Relationship Id="rId5" Type="http://schemas.openxmlformats.org/officeDocument/2006/relationships/image" Target="../media/image241.svg"/><Relationship Id="rId4" Type="http://schemas.openxmlformats.org/officeDocument/2006/relationships/image" Target="../media/image365.png"/><Relationship Id="rId9" Type="http://schemas.openxmlformats.org/officeDocument/2006/relationships/image" Target="../media/image261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7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5.png"/><Relationship Id="rId9" Type="http://schemas.openxmlformats.org/officeDocument/2006/relationships/image" Target="../media/image2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87.png"/><Relationship Id="rId5" Type="http://schemas.openxmlformats.org/officeDocument/2006/relationships/image" Target="../media/image67.svg"/><Relationship Id="rId4" Type="http://schemas.openxmlformats.org/officeDocument/2006/relationships/image" Target="../media/image274.png"/><Relationship Id="rId9" Type="http://schemas.openxmlformats.org/officeDocument/2006/relationships/image" Target="../media/image8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0.png"/><Relationship Id="rId3" Type="http://schemas.openxmlformats.org/officeDocument/2006/relationships/image" Target="../media/image276.png"/><Relationship Id="rId7" Type="http://schemas.openxmlformats.org/officeDocument/2006/relationships/image" Target="../media/image277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36.png"/><Relationship Id="rId5" Type="http://schemas.openxmlformats.org/officeDocument/2006/relationships/image" Target="../media/image327.png"/><Relationship Id="rId15" Type="http://schemas.openxmlformats.org/officeDocument/2006/relationships/image" Target="../media/image381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79.png"/><Relationship Id="rId14" Type="http://schemas.openxmlformats.org/officeDocument/2006/relationships/image" Target="../media/image271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2.png"/><Relationship Id="rId7" Type="http://schemas.openxmlformats.org/officeDocument/2006/relationships/image" Target="../media/image383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5.png"/><Relationship Id="rId5" Type="http://schemas.openxmlformats.org/officeDocument/2006/relationships/image" Target="../media/image35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6.png"/><Relationship Id="rId7" Type="http://schemas.openxmlformats.org/officeDocument/2006/relationships/image" Target="../media/image27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87.png"/><Relationship Id="rId5" Type="http://schemas.openxmlformats.org/officeDocument/2006/relationships/image" Target="../media/image38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88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89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2.png"/><Relationship Id="rId7" Type="http://schemas.openxmlformats.org/officeDocument/2006/relationships/image" Target="../media/image393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06.png"/><Relationship Id="rId5" Type="http://schemas.openxmlformats.org/officeDocument/2006/relationships/image" Target="../media/image305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5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26.png"/><Relationship Id="rId4" Type="http://schemas.openxmlformats.org/officeDocument/2006/relationships/image" Target="../media/image301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0.png"/><Relationship Id="rId3" Type="http://schemas.openxmlformats.org/officeDocument/2006/relationships/image" Target="../media/image397.png"/><Relationship Id="rId7" Type="http://schemas.openxmlformats.org/officeDocument/2006/relationships/image" Target="../media/image399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88.png"/><Relationship Id="rId5" Type="http://schemas.openxmlformats.org/officeDocument/2006/relationships/image" Target="../media/image398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69.png"/><Relationship Id="rId14" Type="http://schemas.openxmlformats.org/officeDocument/2006/relationships/image" Target="../media/image311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6.png"/><Relationship Id="rId3" Type="http://schemas.openxmlformats.org/officeDocument/2006/relationships/image" Target="../media/image401.png"/><Relationship Id="rId7" Type="http://schemas.openxmlformats.org/officeDocument/2006/relationships/image" Target="../media/image403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5.png"/><Relationship Id="rId5" Type="http://schemas.openxmlformats.org/officeDocument/2006/relationships/image" Target="../media/image402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4.png"/><Relationship Id="rId14" Type="http://schemas.openxmlformats.org/officeDocument/2006/relationships/image" Target="../media/image323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87.png"/><Relationship Id="rId5" Type="http://schemas.openxmlformats.org/officeDocument/2006/relationships/image" Target="../media/image399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2.png"/><Relationship Id="rId18" Type="http://schemas.openxmlformats.org/officeDocument/2006/relationships/image" Target="../media/image338.svg"/><Relationship Id="rId3" Type="http://schemas.openxmlformats.org/officeDocument/2006/relationships/image" Target="../media/image372.png"/><Relationship Id="rId7" Type="http://schemas.openxmlformats.org/officeDocument/2006/relationships/image" Target="../media/image410.png"/><Relationship Id="rId12" Type="http://schemas.openxmlformats.org/officeDocument/2006/relationships/image" Target="../media/image237.svg"/><Relationship Id="rId17" Type="http://schemas.openxmlformats.org/officeDocument/2006/relationships/image" Target="../media/image41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3.png"/><Relationship Id="rId5" Type="http://schemas.openxmlformats.org/officeDocument/2006/relationships/image" Target="../media/image409.png"/><Relationship Id="rId15" Type="http://schemas.openxmlformats.org/officeDocument/2006/relationships/image" Target="../media/image413.png"/><Relationship Id="rId10" Type="http://schemas.openxmlformats.org/officeDocument/2006/relationships/image" Target="../media/image332.svg"/><Relationship Id="rId19" Type="http://schemas.openxmlformats.org/officeDocument/2006/relationships/image" Target="../media/image415.png"/><Relationship Id="rId4" Type="http://schemas.openxmlformats.org/officeDocument/2006/relationships/image" Target="../media/image255.svg"/><Relationship Id="rId9" Type="http://schemas.openxmlformats.org/officeDocument/2006/relationships/image" Target="../media/image411.png"/><Relationship Id="rId14" Type="http://schemas.openxmlformats.org/officeDocument/2006/relationships/image" Target="../media/image334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6.png"/><Relationship Id="rId7" Type="http://schemas.openxmlformats.org/officeDocument/2006/relationships/image" Target="../media/image27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87.png"/><Relationship Id="rId5" Type="http://schemas.openxmlformats.org/officeDocument/2006/relationships/image" Target="../media/image38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86.png"/><Relationship Id="rId7" Type="http://schemas.openxmlformats.org/officeDocument/2006/relationships/image" Target="../media/image3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1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7.png"/><Relationship Id="rId4" Type="http://schemas.openxmlformats.org/officeDocument/2006/relationships/image" Target="../media/image342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19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66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2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4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6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2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9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83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8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0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83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8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3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84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43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83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85.png"/><Relationship Id="rId4" Type="http://schemas.openxmlformats.org/officeDocument/2006/relationships/image" Target="../media/image430.png"/><Relationship Id="rId9" Type="http://schemas.openxmlformats.org/officeDocument/2006/relationships/image" Target="../media/image27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5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4.png"/><Relationship Id="rId5" Type="http://schemas.openxmlformats.org/officeDocument/2006/relationships/image" Target="../media/image265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3.png"/><Relationship Id="rId14" Type="http://schemas.openxmlformats.org/officeDocument/2006/relationships/image" Target="../media/image379.sv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3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84.png"/><Relationship Id="rId4" Type="http://schemas.openxmlformats.org/officeDocument/2006/relationships/image" Target="../media/image25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6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74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8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76.png"/><Relationship Id="rId3" Type="http://schemas.openxmlformats.org/officeDocument/2006/relationships/image" Target="../media/image297.png"/><Relationship Id="rId7" Type="http://schemas.openxmlformats.org/officeDocument/2006/relationships/image" Target="../media/image43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39.png"/><Relationship Id="rId5" Type="http://schemas.openxmlformats.org/officeDocument/2006/relationships/image" Target="../media/image265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38.png"/><Relationship Id="rId14" Type="http://schemas.openxmlformats.org/officeDocument/2006/relationships/image" Target="../media/image71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2.png"/><Relationship Id="rId4" Type="http://schemas.openxmlformats.org/officeDocument/2006/relationships/image" Target="../media/image391.sv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5.png"/><Relationship Id="rId5" Type="http://schemas.openxmlformats.org/officeDocument/2006/relationships/image" Target="../media/image397.svg"/><Relationship Id="rId4" Type="http://schemas.openxmlformats.org/officeDocument/2006/relationships/image" Target="../media/image444.pn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2.png"/><Relationship Id="rId26" Type="http://schemas.openxmlformats.org/officeDocument/2006/relationships/image" Target="../media/image116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0.png"/><Relationship Id="rId42" Type="http://schemas.openxmlformats.org/officeDocument/2006/relationships/image" Target="../media/image124.png"/><Relationship Id="rId47" Type="http://schemas.openxmlformats.org/officeDocument/2006/relationships/image" Target="../media/image444.svg"/><Relationship Id="rId50" Type="http://schemas.openxmlformats.org/officeDocument/2006/relationships/image" Target="../media/image128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7.png"/><Relationship Id="rId76" Type="http://schemas.openxmlformats.org/officeDocument/2006/relationships/image" Target="../media/image141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4.png"/><Relationship Id="rId16" Type="http://schemas.openxmlformats.org/officeDocument/2006/relationships/image" Target="../media/image111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5.png"/><Relationship Id="rId32" Type="http://schemas.openxmlformats.org/officeDocument/2006/relationships/image" Target="../media/image119.png"/><Relationship Id="rId37" Type="http://schemas.openxmlformats.org/officeDocument/2006/relationships/image" Target="../media/image434.svg"/><Relationship Id="rId40" Type="http://schemas.openxmlformats.org/officeDocument/2006/relationships/image" Target="../media/image123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2.png"/><Relationship Id="rId66" Type="http://schemas.openxmlformats.org/officeDocument/2006/relationships/image" Target="../media/image136.png"/><Relationship Id="rId74" Type="http://schemas.openxmlformats.org/officeDocument/2006/relationships/image" Target="../media/image140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08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5.png"/><Relationship Id="rId52" Type="http://schemas.openxmlformats.org/officeDocument/2006/relationships/image" Target="../media/image129.png"/><Relationship Id="rId60" Type="http://schemas.openxmlformats.org/officeDocument/2006/relationships/image" Target="../media/image133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2.png"/><Relationship Id="rId81" Type="http://schemas.openxmlformats.org/officeDocument/2006/relationships/image" Target="../media/image478.svg"/><Relationship Id="rId4" Type="http://schemas.openxmlformats.org/officeDocument/2006/relationships/image" Target="../media/image105.png"/><Relationship Id="rId9" Type="http://schemas.openxmlformats.org/officeDocument/2006/relationships/image" Target="../media/image407.svg"/><Relationship Id="rId14" Type="http://schemas.openxmlformats.org/officeDocument/2006/relationships/image" Target="../media/image110.png"/><Relationship Id="rId22" Type="http://schemas.openxmlformats.org/officeDocument/2006/relationships/image" Target="../media/image114.png"/><Relationship Id="rId27" Type="http://schemas.openxmlformats.org/officeDocument/2006/relationships/image" Target="../media/image424.svg"/><Relationship Id="rId30" Type="http://schemas.openxmlformats.org/officeDocument/2006/relationships/image" Target="../media/image118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7.png"/><Relationship Id="rId56" Type="http://schemas.openxmlformats.org/officeDocument/2006/relationships/image" Target="../media/image131.png"/><Relationship Id="rId64" Type="http://schemas.openxmlformats.org/officeDocument/2006/relationships/image" Target="../media/image135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7.png"/><Relationship Id="rId51" Type="http://schemas.openxmlformats.org/officeDocument/2006/relationships/image" Target="../media/image448.svg"/><Relationship Id="rId72" Type="http://schemas.openxmlformats.org/officeDocument/2006/relationships/image" Target="../media/image139.png"/><Relationship Id="rId80" Type="http://schemas.openxmlformats.org/officeDocument/2006/relationships/image" Target="../media/image143.png"/><Relationship Id="rId3" Type="http://schemas.openxmlformats.org/officeDocument/2006/relationships/image" Target="../media/image401.svg"/><Relationship Id="rId12" Type="http://schemas.openxmlformats.org/officeDocument/2006/relationships/image" Target="../media/image109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2.png"/><Relationship Id="rId46" Type="http://schemas.openxmlformats.org/officeDocument/2006/relationships/image" Target="../media/image126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3.png"/><Relationship Id="rId41" Type="http://schemas.openxmlformats.org/officeDocument/2006/relationships/image" Target="../media/image438.svg"/><Relationship Id="rId54" Type="http://schemas.openxmlformats.org/officeDocument/2006/relationships/image" Target="../media/image130.png"/><Relationship Id="rId62" Type="http://schemas.openxmlformats.org/officeDocument/2006/relationships/image" Target="../media/image134.png"/><Relationship Id="rId70" Type="http://schemas.openxmlformats.org/officeDocument/2006/relationships/image" Target="../media/image138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7.png"/><Relationship Id="rId36" Type="http://schemas.openxmlformats.org/officeDocument/2006/relationships/image" Target="../media/image121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2.png"/><Relationship Id="rId26" Type="http://schemas.openxmlformats.org/officeDocument/2006/relationships/image" Target="../media/image156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0.png"/><Relationship Id="rId42" Type="http://schemas.openxmlformats.org/officeDocument/2006/relationships/image" Target="../media/image164.png"/><Relationship Id="rId47" Type="http://schemas.openxmlformats.org/officeDocument/2006/relationships/image" Target="../media/image516.svg"/><Relationship Id="rId50" Type="http://schemas.openxmlformats.org/officeDocument/2006/relationships/image" Target="../media/image168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7.png"/><Relationship Id="rId76" Type="http://schemas.openxmlformats.org/officeDocument/2006/relationships/image" Target="../media/image181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4.png"/><Relationship Id="rId16" Type="http://schemas.openxmlformats.org/officeDocument/2006/relationships/image" Target="../media/image151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5.png"/><Relationship Id="rId32" Type="http://schemas.openxmlformats.org/officeDocument/2006/relationships/image" Target="../media/image159.png"/><Relationship Id="rId37" Type="http://schemas.openxmlformats.org/officeDocument/2006/relationships/image" Target="../media/image506.svg"/><Relationship Id="rId40" Type="http://schemas.openxmlformats.org/officeDocument/2006/relationships/image" Target="../media/image163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2.png"/><Relationship Id="rId66" Type="http://schemas.openxmlformats.org/officeDocument/2006/relationships/image" Target="../media/image176.png"/><Relationship Id="rId74" Type="http://schemas.openxmlformats.org/officeDocument/2006/relationships/image" Target="../media/image180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48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5.png"/><Relationship Id="rId52" Type="http://schemas.openxmlformats.org/officeDocument/2006/relationships/image" Target="../media/image169.png"/><Relationship Id="rId60" Type="http://schemas.openxmlformats.org/officeDocument/2006/relationships/image" Target="../media/image173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2.png"/><Relationship Id="rId81" Type="http://schemas.openxmlformats.org/officeDocument/2006/relationships/image" Target="../media/image548.svg"/><Relationship Id="rId4" Type="http://schemas.openxmlformats.org/officeDocument/2006/relationships/image" Target="../media/image145.png"/><Relationship Id="rId9" Type="http://schemas.openxmlformats.org/officeDocument/2006/relationships/image" Target="../media/image377.svg"/><Relationship Id="rId14" Type="http://schemas.openxmlformats.org/officeDocument/2006/relationships/image" Target="../media/image150.png"/><Relationship Id="rId22" Type="http://schemas.openxmlformats.org/officeDocument/2006/relationships/image" Target="../media/image154.png"/><Relationship Id="rId27" Type="http://schemas.openxmlformats.org/officeDocument/2006/relationships/image" Target="../media/image496.svg"/><Relationship Id="rId30" Type="http://schemas.openxmlformats.org/officeDocument/2006/relationships/image" Target="../media/image158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7.png"/><Relationship Id="rId56" Type="http://schemas.openxmlformats.org/officeDocument/2006/relationships/image" Target="../media/image171.png"/><Relationship Id="rId64" Type="http://schemas.openxmlformats.org/officeDocument/2006/relationships/image" Target="../media/image175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7.png"/><Relationship Id="rId51" Type="http://schemas.openxmlformats.org/officeDocument/2006/relationships/image" Target="../media/image520.svg"/><Relationship Id="rId72" Type="http://schemas.openxmlformats.org/officeDocument/2006/relationships/image" Target="../media/image179.png"/><Relationship Id="rId80" Type="http://schemas.openxmlformats.org/officeDocument/2006/relationships/image" Target="../media/image183.png"/><Relationship Id="rId3" Type="http://schemas.openxmlformats.org/officeDocument/2006/relationships/image" Target="../media/image375.svg"/><Relationship Id="rId12" Type="http://schemas.openxmlformats.org/officeDocument/2006/relationships/image" Target="../media/image149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2.png"/><Relationship Id="rId46" Type="http://schemas.openxmlformats.org/officeDocument/2006/relationships/image" Target="../media/image166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3.png"/><Relationship Id="rId41" Type="http://schemas.openxmlformats.org/officeDocument/2006/relationships/image" Target="../media/image510.svg"/><Relationship Id="rId54" Type="http://schemas.openxmlformats.org/officeDocument/2006/relationships/image" Target="../media/image170.png"/><Relationship Id="rId62" Type="http://schemas.openxmlformats.org/officeDocument/2006/relationships/image" Target="../media/image174.png"/><Relationship Id="rId70" Type="http://schemas.openxmlformats.org/officeDocument/2006/relationships/image" Target="../media/image178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6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7.png"/><Relationship Id="rId36" Type="http://schemas.openxmlformats.org/officeDocument/2006/relationships/image" Target="../media/image161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2.png"/><Relationship Id="rId26" Type="http://schemas.openxmlformats.org/officeDocument/2006/relationships/image" Target="../media/image196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0.png"/><Relationship Id="rId42" Type="http://schemas.openxmlformats.org/officeDocument/2006/relationships/image" Target="../media/image204.png"/><Relationship Id="rId47" Type="http://schemas.openxmlformats.org/officeDocument/2006/relationships/image" Target="../media/image588.svg"/><Relationship Id="rId50" Type="http://schemas.openxmlformats.org/officeDocument/2006/relationships/image" Target="../media/image208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7.png"/><Relationship Id="rId76" Type="http://schemas.openxmlformats.org/officeDocument/2006/relationships/image" Target="../media/image221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4.png"/><Relationship Id="rId16" Type="http://schemas.openxmlformats.org/officeDocument/2006/relationships/image" Target="../media/image191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5.png"/><Relationship Id="rId32" Type="http://schemas.openxmlformats.org/officeDocument/2006/relationships/image" Target="../media/image199.png"/><Relationship Id="rId37" Type="http://schemas.openxmlformats.org/officeDocument/2006/relationships/image" Target="../media/image578.svg"/><Relationship Id="rId40" Type="http://schemas.openxmlformats.org/officeDocument/2006/relationships/image" Target="../media/image203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2.png"/><Relationship Id="rId66" Type="http://schemas.openxmlformats.org/officeDocument/2006/relationships/image" Target="../media/image216.png"/><Relationship Id="rId74" Type="http://schemas.openxmlformats.org/officeDocument/2006/relationships/image" Target="../media/image220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88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5.png"/><Relationship Id="rId52" Type="http://schemas.openxmlformats.org/officeDocument/2006/relationships/image" Target="../media/image209.png"/><Relationship Id="rId60" Type="http://schemas.openxmlformats.org/officeDocument/2006/relationships/image" Target="../media/image213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2.png"/><Relationship Id="rId81" Type="http://schemas.openxmlformats.org/officeDocument/2006/relationships/image" Target="../media/image616.svg"/><Relationship Id="rId4" Type="http://schemas.openxmlformats.org/officeDocument/2006/relationships/image" Target="../media/image185.png"/><Relationship Id="rId9" Type="http://schemas.openxmlformats.org/officeDocument/2006/relationships/image" Target="../media/image556.svg"/><Relationship Id="rId14" Type="http://schemas.openxmlformats.org/officeDocument/2006/relationships/image" Target="../media/image190.png"/><Relationship Id="rId22" Type="http://schemas.openxmlformats.org/officeDocument/2006/relationships/image" Target="../media/image194.png"/><Relationship Id="rId27" Type="http://schemas.openxmlformats.org/officeDocument/2006/relationships/image" Target="../media/image570.svg"/><Relationship Id="rId30" Type="http://schemas.openxmlformats.org/officeDocument/2006/relationships/image" Target="../media/image198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7.png"/><Relationship Id="rId56" Type="http://schemas.openxmlformats.org/officeDocument/2006/relationships/image" Target="../media/image211.png"/><Relationship Id="rId64" Type="http://schemas.openxmlformats.org/officeDocument/2006/relationships/image" Target="../media/image215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7.png"/><Relationship Id="rId51" Type="http://schemas.openxmlformats.org/officeDocument/2006/relationships/image" Target="../media/image592.svg"/><Relationship Id="rId72" Type="http://schemas.openxmlformats.org/officeDocument/2006/relationships/image" Target="../media/image219.png"/><Relationship Id="rId80" Type="http://schemas.openxmlformats.org/officeDocument/2006/relationships/image" Target="../media/image223.png"/><Relationship Id="rId3" Type="http://schemas.openxmlformats.org/officeDocument/2006/relationships/image" Target="../media/image550.svg"/><Relationship Id="rId12" Type="http://schemas.openxmlformats.org/officeDocument/2006/relationships/image" Target="../media/image189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2.png"/><Relationship Id="rId46" Type="http://schemas.openxmlformats.org/officeDocument/2006/relationships/image" Target="../media/image206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3.png"/><Relationship Id="rId41" Type="http://schemas.openxmlformats.org/officeDocument/2006/relationships/image" Target="../media/image582.svg"/><Relationship Id="rId54" Type="http://schemas.openxmlformats.org/officeDocument/2006/relationships/image" Target="../media/image210.png"/><Relationship Id="rId62" Type="http://schemas.openxmlformats.org/officeDocument/2006/relationships/image" Target="../media/image214.png"/><Relationship Id="rId70" Type="http://schemas.openxmlformats.org/officeDocument/2006/relationships/image" Target="../media/image218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6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7.png"/><Relationship Id="rId36" Type="http://schemas.openxmlformats.org/officeDocument/2006/relationships/image" Target="../media/image201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2.png"/><Relationship Id="rId26" Type="http://schemas.openxmlformats.org/officeDocument/2006/relationships/image" Target="../media/image236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0.png"/><Relationship Id="rId42" Type="http://schemas.openxmlformats.org/officeDocument/2006/relationships/image" Target="../media/image164.png"/><Relationship Id="rId47" Type="http://schemas.openxmlformats.org/officeDocument/2006/relationships/image" Target="../media/image660.svg"/><Relationship Id="rId50" Type="http://schemas.openxmlformats.org/officeDocument/2006/relationships/image" Target="../media/image247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4.png"/><Relationship Id="rId16" Type="http://schemas.openxmlformats.org/officeDocument/2006/relationships/image" Target="../media/image231.png"/><Relationship Id="rId20" Type="http://schemas.openxmlformats.org/officeDocument/2006/relationships/image" Target="../media/image233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6.png"/><Relationship Id="rId11" Type="http://schemas.openxmlformats.org/officeDocument/2006/relationships/image" Target="../media/image626.svg"/><Relationship Id="rId24" Type="http://schemas.openxmlformats.org/officeDocument/2006/relationships/image" Target="../media/image235.png"/><Relationship Id="rId32" Type="http://schemas.openxmlformats.org/officeDocument/2006/relationships/image" Target="../media/image239.png"/><Relationship Id="rId37" Type="http://schemas.openxmlformats.org/officeDocument/2006/relationships/image" Target="../media/image652.svg"/><Relationship Id="rId40" Type="http://schemas.openxmlformats.org/officeDocument/2006/relationships/image" Target="../media/image243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1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7.png"/><Relationship Id="rId36" Type="http://schemas.openxmlformats.org/officeDocument/2006/relationships/image" Target="../media/image241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28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image" Target="../media/image678.svg"/><Relationship Id="rId4" Type="http://schemas.openxmlformats.org/officeDocument/2006/relationships/image" Target="../media/image225.png"/><Relationship Id="rId9" Type="http://schemas.openxmlformats.org/officeDocument/2006/relationships/image" Target="../media/image624.svg"/><Relationship Id="rId14" Type="http://schemas.openxmlformats.org/officeDocument/2006/relationships/image" Target="../media/image230.png"/><Relationship Id="rId22" Type="http://schemas.openxmlformats.org/officeDocument/2006/relationships/image" Target="../media/image234.png"/><Relationship Id="rId27" Type="http://schemas.openxmlformats.org/officeDocument/2006/relationships/image" Target="../media/image642.svg"/><Relationship Id="rId30" Type="http://schemas.openxmlformats.org/officeDocument/2006/relationships/image" Target="../media/image238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6.png"/><Relationship Id="rId56" Type="http://schemas.openxmlformats.org/officeDocument/2006/relationships/image" Target="../media/image250.png"/><Relationship Id="rId64" Type="http://schemas.openxmlformats.org/officeDocument/2006/relationships/image" Target="../media/image254.png"/><Relationship Id="rId8" Type="http://schemas.openxmlformats.org/officeDocument/2006/relationships/image" Target="../media/image227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29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2.png"/><Relationship Id="rId46" Type="http://schemas.openxmlformats.org/officeDocument/2006/relationships/image" Target="../media/image245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2.png"/><Relationship Id="rId26" Type="http://schemas.openxmlformats.org/officeDocument/2006/relationships/image" Target="../media/image116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0.png"/><Relationship Id="rId42" Type="http://schemas.openxmlformats.org/officeDocument/2006/relationships/image" Target="../media/image124.png"/><Relationship Id="rId47" Type="http://schemas.openxmlformats.org/officeDocument/2006/relationships/image" Target="../media/image444.svg"/><Relationship Id="rId50" Type="http://schemas.openxmlformats.org/officeDocument/2006/relationships/image" Target="../media/image128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37.png"/><Relationship Id="rId76" Type="http://schemas.openxmlformats.org/officeDocument/2006/relationships/image" Target="../media/image141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4.png"/><Relationship Id="rId16" Type="http://schemas.openxmlformats.org/officeDocument/2006/relationships/image" Target="../media/image111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5.png"/><Relationship Id="rId32" Type="http://schemas.openxmlformats.org/officeDocument/2006/relationships/image" Target="../media/image119.png"/><Relationship Id="rId37" Type="http://schemas.openxmlformats.org/officeDocument/2006/relationships/image" Target="../media/image434.svg"/><Relationship Id="rId40" Type="http://schemas.openxmlformats.org/officeDocument/2006/relationships/image" Target="../media/image123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2.png"/><Relationship Id="rId66" Type="http://schemas.openxmlformats.org/officeDocument/2006/relationships/image" Target="../media/image136.png"/><Relationship Id="rId74" Type="http://schemas.openxmlformats.org/officeDocument/2006/relationships/image" Target="../media/image140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08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5.png"/><Relationship Id="rId52" Type="http://schemas.openxmlformats.org/officeDocument/2006/relationships/image" Target="../media/image129.png"/><Relationship Id="rId60" Type="http://schemas.openxmlformats.org/officeDocument/2006/relationships/image" Target="../media/image133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2.png"/><Relationship Id="rId81" Type="http://schemas.openxmlformats.org/officeDocument/2006/relationships/image" Target="../media/image478.svg"/><Relationship Id="rId4" Type="http://schemas.openxmlformats.org/officeDocument/2006/relationships/image" Target="../media/image105.png"/><Relationship Id="rId9" Type="http://schemas.openxmlformats.org/officeDocument/2006/relationships/image" Target="../media/image407.svg"/><Relationship Id="rId14" Type="http://schemas.openxmlformats.org/officeDocument/2006/relationships/image" Target="../media/image110.png"/><Relationship Id="rId22" Type="http://schemas.openxmlformats.org/officeDocument/2006/relationships/image" Target="../media/image114.png"/><Relationship Id="rId27" Type="http://schemas.openxmlformats.org/officeDocument/2006/relationships/image" Target="../media/image424.svg"/><Relationship Id="rId30" Type="http://schemas.openxmlformats.org/officeDocument/2006/relationships/image" Target="../media/image118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27.png"/><Relationship Id="rId56" Type="http://schemas.openxmlformats.org/officeDocument/2006/relationships/image" Target="../media/image131.png"/><Relationship Id="rId64" Type="http://schemas.openxmlformats.org/officeDocument/2006/relationships/image" Target="../media/image135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07.png"/><Relationship Id="rId51" Type="http://schemas.openxmlformats.org/officeDocument/2006/relationships/image" Target="../media/image448.svg"/><Relationship Id="rId72" Type="http://schemas.openxmlformats.org/officeDocument/2006/relationships/image" Target="../media/image139.png"/><Relationship Id="rId80" Type="http://schemas.openxmlformats.org/officeDocument/2006/relationships/image" Target="../media/image143.png"/><Relationship Id="rId3" Type="http://schemas.openxmlformats.org/officeDocument/2006/relationships/image" Target="../media/image401.svg"/><Relationship Id="rId12" Type="http://schemas.openxmlformats.org/officeDocument/2006/relationships/image" Target="../media/image109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2.png"/><Relationship Id="rId46" Type="http://schemas.openxmlformats.org/officeDocument/2006/relationships/image" Target="../media/image126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3.png"/><Relationship Id="rId41" Type="http://schemas.openxmlformats.org/officeDocument/2006/relationships/image" Target="../media/image438.svg"/><Relationship Id="rId54" Type="http://schemas.openxmlformats.org/officeDocument/2006/relationships/image" Target="../media/image130.png"/><Relationship Id="rId62" Type="http://schemas.openxmlformats.org/officeDocument/2006/relationships/image" Target="../media/image134.png"/><Relationship Id="rId70" Type="http://schemas.openxmlformats.org/officeDocument/2006/relationships/image" Target="../media/image138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17.png"/><Relationship Id="rId36" Type="http://schemas.openxmlformats.org/officeDocument/2006/relationships/image" Target="../media/image121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2.png"/><Relationship Id="rId26" Type="http://schemas.openxmlformats.org/officeDocument/2006/relationships/image" Target="../media/image156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0.png"/><Relationship Id="rId42" Type="http://schemas.openxmlformats.org/officeDocument/2006/relationships/image" Target="../media/image164.png"/><Relationship Id="rId47" Type="http://schemas.openxmlformats.org/officeDocument/2006/relationships/image" Target="../media/image516.svg"/><Relationship Id="rId50" Type="http://schemas.openxmlformats.org/officeDocument/2006/relationships/image" Target="../media/image168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77.png"/><Relationship Id="rId76" Type="http://schemas.openxmlformats.org/officeDocument/2006/relationships/image" Target="../media/image181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4.png"/><Relationship Id="rId16" Type="http://schemas.openxmlformats.org/officeDocument/2006/relationships/image" Target="../media/image151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5.png"/><Relationship Id="rId32" Type="http://schemas.openxmlformats.org/officeDocument/2006/relationships/image" Target="../media/image159.png"/><Relationship Id="rId37" Type="http://schemas.openxmlformats.org/officeDocument/2006/relationships/image" Target="../media/image506.svg"/><Relationship Id="rId40" Type="http://schemas.openxmlformats.org/officeDocument/2006/relationships/image" Target="../media/image163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2.png"/><Relationship Id="rId66" Type="http://schemas.openxmlformats.org/officeDocument/2006/relationships/image" Target="../media/image176.png"/><Relationship Id="rId74" Type="http://schemas.openxmlformats.org/officeDocument/2006/relationships/image" Target="../media/image180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48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5.png"/><Relationship Id="rId52" Type="http://schemas.openxmlformats.org/officeDocument/2006/relationships/image" Target="../media/image169.png"/><Relationship Id="rId60" Type="http://schemas.openxmlformats.org/officeDocument/2006/relationships/image" Target="../media/image173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2.png"/><Relationship Id="rId81" Type="http://schemas.openxmlformats.org/officeDocument/2006/relationships/image" Target="../media/image548.svg"/><Relationship Id="rId4" Type="http://schemas.openxmlformats.org/officeDocument/2006/relationships/image" Target="../media/image145.png"/><Relationship Id="rId9" Type="http://schemas.openxmlformats.org/officeDocument/2006/relationships/image" Target="../media/image377.svg"/><Relationship Id="rId14" Type="http://schemas.openxmlformats.org/officeDocument/2006/relationships/image" Target="../media/image150.png"/><Relationship Id="rId22" Type="http://schemas.openxmlformats.org/officeDocument/2006/relationships/image" Target="../media/image154.png"/><Relationship Id="rId27" Type="http://schemas.openxmlformats.org/officeDocument/2006/relationships/image" Target="../media/image496.svg"/><Relationship Id="rId30" Type="http://schemas.openxmlformats.org/officeDocument/2006/relationships/image" Target="../media/image158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67.png"/><Relationship Id="rId56" Type="http://schemas.openxmlformats.org/officeDocument/2006/relationships/image" Target="../media/image171.png"/><Relationship Id="rId64" Type="http://schemas.openxmlformats.org/officeDocument/2006/relationships/image" Target="../media/image175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47.png"/><Relationship Id="rId51" Type="http://schemas.openxmlformats.org/officeDocument/2006/relationships/image" Target="../media/image520.svg"/><Relationship Id="rId72" Type="http://schemas.openxmlformats.org/officeDocument/2006/relationships/image" Target="../media/image179.png"/><Relationship Id="rId80" Type="http://schemas.openxmlformats.org/officeDocument/2006/relationships/image" Target="../media/image183.png"/><Relationship Id="rId3" Type="http://schemas.openxmlformats.org/officeDocument/2006/relationships/image" Target="../media/image375.svg"/><Relationship Id="rId12" Type="http://schemas.openxmlformats.org/officeDocument/2006/relationships/image" Target="../media/image149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2.png"/><Relationship Id="rId46" Type="http://schemas.openxmlformats.org/officeDocument/2006/relationships/image" Target="../media/image166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3.png"/><Relationship Id="rId41" Type="http://schemas.openxmlformats.org/officeDocument/2006/relationships/image" Target="../media/image510.svg"/><Relationship Id="rId54" Type="http://schemas.openxmlformats.org/officeDocument/2006/relationships/image" Target="../media/image170.png"/><Relationship Id="rId62" Type="http://schemas.openxmlformats.org/officeDocument/2006/relationships/image" Target="../media/image174.png"/><Relationship Id="rId70" Type="http://schemas.openxmlformats.org/officeDocument/2006/relationships/image" Target="../media/image178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6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57.png"/><Relationship Id="rId36" Type="http://schemas.openxmlformats.org/officeDocument/2006/relationships/image" Target="../media/image161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2.png"/><Relationship Id="rId26" Type="http://schemas.openxmlformats.org/officeDocument/2006/relationships/image" Target="../media/image196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0.png"/><Relationship Id="rId42" Type="http://schemas.openxmlformats.org/officeDocument/2006/relationships/image" Target="../media/image204.png"/><Relationship Id="rId47" Type="http://schemas.openxmlformats.org/officeDocument/2006/relationships/image" Target="../media/image588.svg"/><Relationship Id="rId50" Type="http://schemas.openxmlformats.org/officeDocument/2006/relationships/image" Target="../media/image208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17.png"/><Relationship Id="rId76" Type="http://schemas.openxmlformats.org/officeDocument/2006/relationships/image" Target="../media/image221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4.png"/><Relationship Id="rId16" Type="http://schemas.openxmlformats.org/officeDocument/2006/relationships/image" Target="../media/image191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5.png"/><Relationship Id="rId32" Type="http://schemas.openxmlformats.org/officeDocument/2006/relationships/image" Target="../media/image199.png"/><Relationship Id="rId37" Type="http://schemas.openxmlformats.org/officeDocument/2006/relationships/image" Target="../media/image578.svg"/><Relationship Id="rId40" Type="http://schemas.openxmlformats.org/officeDocument/2006/relationships/image" Target="../media/image203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2.png"/><Relationship Id="rId66" Type="http://schemas.openxmlformats.org/officeDocument/2006/relationships/image" Target="../media/image216.png"/><Relationship Id="rId74" Type="http://schemas.openxmlformats.org/officeDocument/2006/relationships/image" Target="../media/image220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88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5.png"/><Relationship Id="rId52" Type="http://schemas.openxmlformats.org/officeDocument/2006/relationships/image" Target="../media/image209.png"/><Relationship Id="rId60" Type="http://schemas.openxmlformats.org/officeDocument/2006/relationships/image" Target="../media/image213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2.png"/><Relationship Id="rId81" Type="http://schemas.openxmlformats.org/officeDocument/2006/relationships/image" Target="../media/image616.svg"/><Relationship Id="rId4" Type="http://schemas.openxmlformats.org/officeDocument/2006/relationships/image" Target="../media/image185.png"/><Relationship Id="rId9" Type="http://schemas.openxmlformats.org/officeDocument/2006/relationships/image" Target="../media/image556.svg"/><Relationship Id="rId14" Type="http://schemas.openxmlformats.org/officeDocument/2006/relationships/image" Target="../media/image190.png"/><Relationship Id="rId22" Type="http://schemas.openxmlformats.org/officeDocument/2006/relationships/image" Target="../media/image194.png"/><Relationship Id="rId27" Type="http://schemas.openxmlformats.org/officeDocument/2006/relationships/image" Target="../media/image570.svg"/><Relationship Id="rId30" Type="http://schemas.openxmlformats.org/officeDocument/2006/relationships/image" Target="../media/image198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07.png"/><Relationship Id="rId56" Type="http://schemas.openxmlformats.org/officeDocument/2006/relationships/image" Target="../media/image211.png"/><Relationship Id="rId64" Type="http://schemas.openxmlformats.org/officeDocument/2006/relationships/image" Target="../media/image215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87.png"/><Relationship Id="rId51" Type="http://schemas.openxmlformats.org/officeDocument/2006/relationships/image" Target="../media/image592.svg"/><Relationship Id="rId72" Type="http://schemas.openxmlformats.org/officeDocument/2006/relationships/image" Target="../media/image219.png"/><Relationship Id="rId80" Type="http://schemas.openxmlformats.org/officeDocument/2006/relationships/image" Target="../media/image223.png"/><Relationship Id="rId3" Type="http://schemas.openxmlformats.org/officeDocument/2006/relationships/image" Target="../media/image550.svg"/><Relationship Id="rId12" Type="http://schemas.openxmlformats.org/officeDocument/2006/relationships/image" Target="../media/image189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2.png"/><Relationship Id="rId46" Type="http://schemas.openxmlformats.org/officeDocument/2006/relationships/image" Target="../media/image206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3.png"/><Relationship Id="rId41" Type="http://schemas.openxmlformats.org/officeDocument/2006/relationships/image" Target="../media/image582.svg"/><Relationship Id="rId54" Type="http://schemas.openxmlformats.org/officeDocument/2006/relationships/image" Target="../media/image210.png"/><Relationship Id="rId62" Type="http://schemas.openxmlformats.org/officeDocument/2006/relationships/image" Target="../media/image214.png"/><Relationship Id="rId70" Type="http://schemas.openxmlformats.org/officeDocument/2006/relationships/image" Target="../media/image218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6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97.png"/><Relationship Id="rId36" Type="http://schemas.openxmlformats.org/officeDocument/2006/relationships/image" Target="../media/image201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2.png"/><Relationship Id="rId26" Type="http://schemas.openxmlformats.org/officeDocument/2006/relationships/image" Target="../media/image236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0.png"/><Relationship Id="rId42" Type="http://schemas.openxmlformats.org/officeDocument/2006/relationships/image" Target="../media/image164.png"/><Relationship Id="rId47" Type="http://schemas.openxmlformats.org/officeDocument/2006/relationships/image" Target="../media/image660.svg"/><Relationship Id="rId50" Type="http://schemas.openxmlformats.org/officeDocument/2006/relationships/image" Target="../media/image247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4.png"/><Relationship Id="rId16" Type="http://schemas.openxmlformats.org/officeDocument/2006/relationships/image" Target="../media/image231.png"/><Relationship Id="rId20" Type="http://schemas.openxmlformats.org/officeDocument/2006/relationships/image" Target="../media/image233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6.png"/><Relationship Id="rId11" Type="http://schemas.openxmlformats.org/officeDocument/2006/relationships/image" Target="../media/image626.svg"/><Relationship Id="rId24" Type="http://schemas.openxmlformats.org/officeDocument/2006/relationships/image" Target="../media/image235.png"/><Relationship Id="rId32" Type="http://schemas.openxmlformats.org/officeDocument/2006/relationships/image" Target="../media/image239.png"/><Relationship Id="rId37" Type="http://schemas.openxmlformats.org/officeDocument/2006/relationships/image" Target="../media/image652.svg"/><Relationship Id="rId40" Type="http://schemas.openxmlformats.org/officeDocument/2006/relationships/image" Target="../media/image243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1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37.png"/><Relationship Id="rId36" Type="http://schemas.openxmlformats.org/officeDocument/2006/relationships/image" Target="../media/image241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28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image" Target="../media/image678.svg"/><Relationship Id="rId4" Type="http://schemas.openxmlformats.org/officeDocument/2006/relationships/image" Target="../media/image225.png"/><Relationship Id="rId9" Type="http://schemas.openxmlformats.org/officeDocument/2006/relationships/image" Target="../media/image624.svg"/><Relationship Id="rId14" Type="http://schemas.openxmlformats.org/officeDocument/2006/relationships/image" Target="../media/image230.png"/><Relationship Id="rId22" Type="http://schemas.openxmlformats.org/officeDocument/2006/relationships/image" Target="../media/image234.png"/><Relationship Id="rId27" Type="http://schemas.openxmlformats.org/officeDocument/2006/relationships/image" Target="../media/image642.svg"/><Relationship Id="rId30" Type="http://schemas.openxmlformats.org/officeDocument/2006/relationships/image" Target="../media/image238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6.png"/><Relationship Id="rId56" Type="http://schemas.openxmlformats.org/officeDocument/2006/relationships/image" Target="../media/image250.png"/><Relationship Id="rId64" Type="http://schemas.openxmlformats.org/officeDocument/2006/relationships/image" Target="../media/image254.png"/><Relationship Id="rId8" Type="http://schemas.openxmlformats.org/officeDocument/2006/relationships/image" Target="../media/image227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29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2.png"/><Relationship Id="rId46" Type="http://schemas.openxmlformats.org/officeDocument/2006/relationships/image" Target="../media/image245.png"/><Relationship Id="rId59" Type="http://schemas.openxmlformats.org/officeDocument/2006/relationships/image" Target="../media/image67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8.png"/><Relationship Id="rId5" Type="http://schemas.openxmlformats.org/officeDocument/2006/relationships/image" Target="../media/image37.svg"/><Relationship Id="rId4" Type="http://schemas.openxmlformats.org/officeDocument/2006/relationships/image" Target="../media/image257.png"/><Relationship Id="rId9" Type="http://schemas.openxmlformats.org/officeDocument/2006/relationships/image" Target="../media/image41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2.png"/><Relationship Id="rId5" Type="http://schemas.openxmlformats.org/officeDocument/2006/relationships/image" Target="../media/image45.svg"/><Relationship Id="rId4" Type="http://schemas.openxmlformats.org/officeDocument/2006/relationships/image" Target="../media/image261.png"/><Relationship Id="rId9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6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68.png"/><Relationship Id="rId4" Type="http://schemas.openxmlformats.org/officeDocument/2006/relationships/image" Target="../media/image265.png"/><Relationship Id="rId9" Type="http://schemas.openxmlformats.org/officeDocument/2006/relationships/image" Target="../media/image4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5.png"/><Relationship Id="rId18" Type="http://schemas.openxmlformats.org/officeDocument/2006/relationships/image" Target="../media/image73.sv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image" Target="../media/image67.svg"/><Relationship Id="rId17" Type="http://schemas.openxmlformats.org/officeDocument/2006/relationships/image" Target="../media/image27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3.png"/><Relationship Id="rId14" Type="http://schemas.openxmlformats.org/officeDocument/2006/relationships/image" Target="../media/image6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8.png"/><Relationship Id="rId5" Type="http://schemas.openxmlformats.org/officeDocument/2006/relationships/image" Target="../media/image37.svg"/><Relationship Id="rId4" Type="http://schemas.openxmlformats.org/officeDocument/2006/relationships/image" Target="../media/image257.png"/><Relationship Id="rId9" Type="http://schemas.openxmlformats.org/officeDocument/2006/relationships/image" Target="../media/image41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2.png"/><Relationship Id="rId5" Type="http://schemas.openxmlformats.org/officeDocument/2006/relationships/image" Target="../media/image45.svg"/><Relationship Id="rId4" Type="http://schemas.openxmlformats.org/officeDocument/2006/relationships/image" Target="../media/image261.png"/><Relationship Id="rId9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6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68.png"/><Relationship Id="rId4" Type="http://schemas.openxmlformats.org/officeDocument/2006/relationships/image" Target="../media/image265.png"/><Relationship Id="rId9" Type="http://schemas.openxmlformats.org/officeDocument/2006/relationships/image" Target="../media/image4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5.png"/><Relationship Id="rId18" Type="http://schemas.openxmlformats.org/officeDocument/2006/relationships/image" Target="../media/image73.sv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image" Target="../media/image67.svg"/><Relationship Id="rId17" Type="http://schemas.openxmlformats.org/officeDocument/2006/relationships/image" Target="../media/image27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3.png"/><Relationship Id="rId14" Type="http://schemas.openxmlformats.org/officeDocument/2006/relationships/image" Target="../media/image6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8.png"/><Relationship Id="rId5" Type="http://schemas.openxmlformats.org/officeDocument/2006/relationships/image" Target="../media/image37.svg"/><Relationship Id="rId4" Type="http://schemas.openxmlformats.org/officeDocument/2006/relationships/image" Target="../media/image257.png"/><Relationship Id="rId9" Type="http://schemas.openxmlformats.org/officeDocument/2006/relationships/image" Target="../media/image4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2.png"/><Relationship Id="rId5" Type="http://schemas.openxmlformats.org/officeDocument/2006/relationships/image" Target="../media/image45.svg"/><Relationship Id="rId4" Type="http://schemas.openxmlformats.org/officeDocument/2006/relationships/image" Target="../media/image261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5.png"/><Relationship Id="rId18" Type="http://schemas.openxmlformats.org/officeDocument/2006/relationships/image" Target="../media/image73.sv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image" Target="../media/image67.svg"/><Relationship Id="rId17" Type="http://schemas.openxmlformats.org/officeDocument/2006/relationships/image" Target="../media/image27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74.png"/><Relationship Id="rId5" Type="http://schemas.openxmlformats.org/officeDocument/2006/relationships/image" Target="../media/image271.png"/><Relationship Id="rId15" Type="http://schemas.openxmlformats.org/officeDocument/2006/relationships/image" Target="../media/image276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3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78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79.png"/><Relationship Id="rId4" Type="http://schemas.openxmlformats.org/officeDocument/2006/relationships/image" Target="../media/image7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6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68.png"/><Relationship Id="rId4" Type="http://schemas.openxmlformats.org/officeDocument/2006/relationships/image" Target="../media/image265.png"/><Relationship Id="rId9" Type="http://schemas.openxmlformats.org/officeDocument/2006/relationships/image" Target="../media/image49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81.jpeg"/><Relationship Id="rId7" Type="http://schemas.openxmlformats.org/officeDocument/2006/relationships/image" Target="../media/image49.svg"/><Relationship Id="rId12" Type="http://schemas.openxmlformats.org/officeDocument/2006/relationships/image" Target="../media/image2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7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69.png"/><Relationship Id="rId4" Type="http://schemas.openxmlformats.org/officeDocument/2006/relationships/image" Target="../media/image265.png"/><Relationship Id="rId9" Type="http://schemas.openxmlformats.org/officeDocument/2006/relationships/image" Target="../media/image5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3.png"/><Relationship Id="rId7" Type="http://schemas.openxmlformats.org/officeDocument/2006/relationships/image" Target="../media/image2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84.png"/><Relationship Id="rId4" Type="http://schemas.openxmlformats.org/officeDocument/2006/relationships/image" Target="../media/image2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6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74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8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0.png"/><Relationship Id="rId5" Type="http://schemas.openxmlformats.org/officeDocument/2006/relationships/image" Target="../media/image271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3.jpeg"/><Relationship Id="rId4" Type="http://schemas.openxmlformats.org/officeDocument/2006/relationships/image" Target="../media/image292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9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95.png"/><Relationship Id="rId4" Type="http://schemas.openxmlformats.org/officeDocument/2006/relationships/image" Target="../media/image94.svg"/><Relationship Id="rId9" Type="http://schemas.openxmlformats.org/officeDocument/2006/relationships/image" Target="../media/image29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1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99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1.png"/><Relationship Id="rId4" Type="http://schemas.openxmlformats.org/officeDocument/2006/relationships/image" Target="../media/image298.png"/><Relationship Id="rId9" Type="http://schemas.openxmlformats.org/officeDocument/2006/relationships/image" Target="../media/image10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06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3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113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98.png"/><Relationship Id="rId7" Type="http://schemas.openxmlformats.org/officeDocument/2006/relationships/image" Target="../media/image307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09.png"/><Relationship Id="rId5" Type="http://schemas.openxmlformats.org/officeDocument/2006/relationships/image" Target="../media/image297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0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1.png"/><Relationship Id="rId5" Type="http://schemas.openxmlformats.org/officeDocument/2006/relationships/image" Target="../media/image125.svg"/><Relationship Id="rId4" Type="http://schemas.openxmlformats.org/officeDocument/2006/relationships/image" Target="../media/image310.png"/><Relationship Id="rId9" Type="http://schemas.openxmlformats.org/officeDocument/2006/relationships/image" Target="../media/image129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6.png"/><Relationship Id="rId5" Type="http://schemas.openxmlformats.org/officeDocument/2006/relationships/image" Target="../media/image135.svg"/><Relationship Id="rId4" Type="http://schemas.openxmlformats.org/officeDocument/2006/relationships/image" Target="../media/image31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58.png"/><Relationship Id="rId5" Type="http://schemas.openxmlformats.org/officeDocument/2006/relationships/image" Target="../media/image37.svg"/><Relationship Id="rId4" Type="http://schemas.openxmlformats.org/officeDocument/2006/relationships/image" Target="../media/image257.png"/><Relationship Id="rId9" Type="http://schemas.openxmlformats.org/officeDocument/2006/relationships/image" Target="../media/image41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9.png"/><Relationship Id="rId5" Type="http://schemas.openxmlformats.org/officeDocument/2006/relationships/image" Target="../media/image141.svg"/><Relationship Id="rId4" Type="http://schemas.openxmlformats.org/officeDocument/2006/relationships/image" Target="../media/image3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0.png"/><Relationship Id="rId7" Type="http://schemas.openxmlformats.org/officeDocument/2006/relationships/image" Target="../media/image322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24.png"/><Relationship Id="rId5" Type="http://schemas.openxmlformats.org/officeDocument/2006/relationships/image" Target="../media/image321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25.png"/><Relationship Id="rId7" Type="http://schemas.openxmlformats.org/officeDocument/2006/relationships/image" Target="../media/image32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26.png"/><Relationship Id="rId4" Type="http://schemas.openxmlformats.org/officeDocument/2006/relationships/image" Target="../media/image155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2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29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1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35.png"/><Relationship Id="rId5" Type="http://schemas.openxmlformats.org/officeDocument/2006/relationships/image" Target="../media/image173.svg"/><Relationship Id="rId4" Type="http://schemas.openxmlformats.org/officeDocument/2006/relationships/image" Target="../media/image334.png"/><Relationship Id="rId9" Type="http://schemas.openxmlformats.org/officeDocument/2006/relationships/image" Target="../media/image177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38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28806</TotalTime>
  <Words>10280</Words>
  <Application>Microsoft Office PowerPoint</Application>
  <PresentationFormat>ユーザー設定</PresentationFormat>
  <Paragraphs>2318</Paragraphs>
  <Slides>157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157</vt:i4>
      </vt:variant>
    </vt:vector>
  </HeadingPairs>
  <TitlesOfParts>
    <vt:vector size="162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863</cp:revision>
  <dcterms:created xsi:type="dcterms:W3CDTF">2018-06-24T09:54:07Z</dcterms:created>
  <dcterms:modified xsi:type="dcterms:W3CDTF">2021-07-20T11:20:43Z</dcterms:modified>
</cp:coreProperties>
</file>